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64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076CA15-4E61-49A9-B697-DF9AB52EE186}"/>
              </a:ext>
            </a:extLst>
          </p:cNvPr>
          <p:cNvSpPr txBox="1"/>
          <p:nvPr/>
        </p:nvSpPr>
        <p:spPr>
          <a:xfrm>
            <a:off x="1329657" y="2587462"/>
            <a:ext cx="2362449" cy="2176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/>
              <a:t>POLÍTICA SE SEGURANÇA BEM SUCEDIDA</a:t>
            </a:r>
          </a:p>
        </p:txBody>
      </p:sp>
    </p:spTree>
    <p:extLst>
      <p:ext uri="{BB962C8B-B14F-4D97-AF65-F5344CB8AC3E}">
        <p14:creationId xmlns:p14="http://schemas.microsoft.com/office/powerpoint/2010/main" val="8755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216B9A7-70DE-4676-BBB5-BC8301F6E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2192000" cy="3001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SzPct val="100000"/>
            </a:pPr>
            <a:r>
              <a:rPr lang="pt-BR" altLang="pt-BR" sz="2400" b="1">
                <a:solidFill>
                  <a:srgbClr val="2075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 – assalto a residência</a:t>
            </a:r>
          </a:p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pt-BR" altLang="pt-BR" sz="2400" b="1">
                <a:solidFill>
                  <a:srgbClr val="EF7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Ativos:</a:t>
            </a:r>
            <a:r>
              <a:rPr lang="pt-BR" altLang="pt-BR" sz="2400">
                <a:solidFill>
                  <a:srgbClr val="004D84"/>
                </a:solidFill>
              </a:rPr>
              <a:t> </a:t>
            </a:r>
            <a:r>
              <a:rPr lang="pt-BR" altLang="pt-BR" sz="240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 existentes na casa.</a:t>
            </a:r>
          </a:p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pt-BR" altLang="pt-BR" sz="2400" b="1">
                <a:solidFill>
                  <a:srgbClr val="EF7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Vulnerabilidade:</a:t>
            </a:r>
            <a:r>
              <a:rPr lang="pt-BR" altLang="pt-BR" sz="2400">
                <a:solidFill>
                  <a:srgbClr val="004D84"/>
                </a:solidFill>
              </a:rPr>
              <a:t> </a:t>
            </a:r>
            <a:r>
              <a:rPr lang="pt-BR" altLang="pt-BR" sz="240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Porta com fechadura simples.</a:t>
            </a:r>
          </a:p>
          <a:p>
            <a:pPr algn="just">
              <a:spcBef>
                <a:spcPct val="20000"/>
              </a:spcBef>
            </a:pPr>
            <a:r>
              <a:rPr lang="pt-BR" altLang="pt-BR" sz="2400" b="1">
                <a:solidFill>
                  <a:srgbClr val="EF7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Ameaça:</a:t>
            </a:r>
            <a:r>
              <a:rPr lang="pt-BR" altLang="pt-BR" sz="2400">
                <a:solidFill>
                  <a:srgbClr val="004D84"/>
                </a:solidFill>
              </a:rPr>
              <a:t> </a:t>
            </a:r>
            <a:r>
              <a:rPr lang="pt-BR" altLang="pt-BR" sz="240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 haver um arrombamento e assalto.</a:t>
            </a:r>
          </a:p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pt-BR" altLang="pt-BR" sz="2400" b="1">
                <a:solidFill>
                  <a:srgbClr val="EF7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Impactos:</a:t>
            </a:r>
            <a:r>
              <a:rPr lang="pt-BR" altLang="pt-BR" sz="2400">
                <a:solidFill>
                  <a:srgbClr val="004D84"/>
                </a:solidFill>
              </a:rPr>
              <a:t> </a:t>
            </a:r>
            <a:r>
              <a:rPr lang="pt-BR" altLang="pt-BR" sz="240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Perda de conforto, necessidade de comprar tudo de novo.</a:t>
            </a:r>
          </a:p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pt-BR" altLang="pt-BR" sz="2400" b="1">
                <a:solidFill>
                  <a:srgbClr val="EF7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Contra-medidas:</a:t>
            </a:r>
            <a:r>
              <a:rPr lang="pt-BR" altLang="pt-BR" sz="2400">
                <a:solidFill>
                  <a:srgbClr val="004D84"/>
                </a:solidFill>
              </a:rPr>
              <a:t> </a:t>
            </a:r>
            <a:r>
              <a:rPr lang="pt-BR" altLang="pt-BR" sz="240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Fechadura quádrupla, portas e janelas blindadas, alarme, cachorro, vigia, seguro, etc.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05B396-8E3F-48E1-99B4-56A8D723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1993"/>
            <a:ext cx="12192000" cy="361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2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945C0E2-4553-4316-99D3-662F87181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" y="0"/>
            <a:ext cx="12192000" cy="31831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1AD5BB3-EF09-4846-B581-EE640BB3F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3147"/>
            <a:ext cx="12186249" cy="34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2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F2A89E9-53DA-4C4A-948B-678DA1BFD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6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398FF3B-373E-4CC9-8E76-1D63A59A8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5AFFFAA-C45E-42A6-89AA-31F11124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6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FA64AC6-7FE9-43CF-9292-2F5B7FB28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7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A7834E9-4E7E-49FE-822C-D098BA609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5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55A5B87-CCA6-452B-861A-D4C69AA4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4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57283A-D3E1-437F-8F8D-C41E7964E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9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93741E3-349B-449C-8433-827702A96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2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D07664E-B9A8-4564-908C-D6F646F10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3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BB1C26B-0F8B-45F3-B41B-AA3093E4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8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D142E27-45DA-46DD-BF28-0B6DDA5FF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8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6B82E59-3460-4E0E-ABEE-40606F58B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C9C539-473A-45BB-9C26-F03FE15D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21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0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D43DD01-9482-4C80-BB69-0EB20EB49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3075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030790A-B020-489F-BC4F-EF2C313F3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0757"/>
            <a:ext cx="12192000" cy="27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8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8715596-8A43-4FCB-AAA8-31AFD9885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9607798-78CF-4710-96CB-058195209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8999"/>
            <a:ext cx="12192000" cy="320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5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29F8588-7BCE-44C0-BCDC-65C8D8D68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40677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0257343-7D06-4787-86B9-4CFDF95F1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6770"/>
            <a:ext cx="12192000" cy="420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9BB8B25-6BAD-4C47-A610-A3A031501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02FA444-38B4-46CD-88A4-7B903F2C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4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8CB5A02-E464-4C4B-8EAD-7A92ACA40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2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491B544-6095-493E-BDD8-065B61E65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8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7B93D5B-FBBA-4B80-8CF5-6E35DDEC2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175184" cy="360584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4DAB9A0-84C4-4AE6-AFDA-6AD25600C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184" y="1"/>
            <a:ext cx="4244196" cy="360584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A7DCA11-D5DB-4099-82E1-06F1C253B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380" y="0"/>
            <a:ext cx="3772620" cy="360584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2B6EFD4-C9F1-4FAD-899A-9069BD104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05843"/>
            <a:ext cx="6096000" cy="30278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3EAC955-7148-4E83-8831-5D02EE38F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605842"/>
            <a:ext cx="6096000" cy="302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2C1EE29-DA2B-4764-AEE0-ECCCA29A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023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1E0F161-43B4-45ED-B8AA-3DDCBD83A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" y="3502326"/>
            <a:ext cx="12177623" cy="314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F47ED65-2B88-4B28-BF63-0B491B795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7100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08A2B76-B3CB-4632-B987-1B23F11E6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1004"/>
            <a:ext cx="12192000" cy="354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5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7C96E07-D66E-4C29-AE70-549503A03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429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72D5D7C-0D59-4D6D-B965-606287A6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18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1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914</TotalTime>
  <Words>66</Words>
  <Application>Microsoft Office PowerPoint</Application>
  <PresentationFormat>Widescreen</PresentationFormat>
  <Paragraphs>7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MS PGothic</vt:lpstr>
      <vt:lpstr>Arial</vt:lpstr>
      <vt:lpstr>Calibri</vt:lpstr>
      <vt:lpstr>Calibri Light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90</cp:revision>
  <dcterms:created xsi:type="dcterms:W3CDTF">2021-01-29T11:30:57Z</dcterms:created>
  <dcterms:modified xsi:type="dcterms:W3CDTF">2022-09-19T13:11:07Z</dcterms:modified>
</cp:coreProperties>
</file>